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9" r:id="rId8"/>
    <p:sldId id="262" r:id="rId9"/>
    <p:sldId id="264" r:id="rId10"/>
    <p:sldId id="265" r:id="rId11"/>
    <p:sldId id="266" r:id="rId12"/>
    <p:sldId id="267" r:id="rId13"/>
    <p:sldId id="268" r:id="rId14"/>
    <p:sldId id="26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EAA9D1-CDE1-48EA-8C49-02AC0A409376}" v="213" vWet="213" dt="2018-04-26T14:26:41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sein, Ahmed Mohamed  (1)" userId="079dd386-7604-4e7d-834b-7a6466b54917" providerId="ADAL" clId="{E2B83657-7CB6-441C-BF5A-125CE0D09A0C}"/>
    <pc:docChg chg="custSel addSld modSld">
      <pc:chgData name="Hussein, Ahmed Mohamed  (1)" userId="079dd386-7604-4e7d-834b-7a6466b54917" providerId="ADAL" clId="{E2B83657-7CB6-441C-BF5A-125CE0D09A0C}" dt="2018-04-26T08:36:50.859" v="9"/>
      <pc:docMkLst>
        <pc:docMk/>
      </pc:docMkLst>
      <pc:sldChg chg="addSp delSp modSp add">
        <pc:chgData name="Hussein, Ahmed Mohamed  (1)" userId="079dd386-7604-4e7d-834b-7a6466b54917" providerId="ADAL" clId="{E2B83657-7CB6-441C-BF5A-125CE0D09A0C}" dt="2018-04-26T08:36:50.859" v="9"/>
        <pc:sldMkLst>
          <pc:docMk/>
          <pc:sldMk cId="4067744510" sldId="269"/>
        </pc:sldMkLst>
        <pc:spChg chg="del">
          <ac:chgData name="Hussein, Ahmed Mohamed  (1)" userId="079dd386-7604-4e7d-834b-7a6466b54917" providerId="ADAL" clId="{E2B83657-7CB6-441C-BF5A-125CE0D09A0C}" dt="2018-04-26T08:36:23.563" v="1" actId="478"/>
          <ac:spMkLst>
            <pc:docMk/>
            <pc:sldMk cId="4067744510" sldId="269"/>
            <ac:spMk id="2" creationId="{C5A61AC8-3422-47D6-94D0-C35BFA27DDDE}"/>
          </ac:spMkLst>
        </pc:spChg>
        <pc:spChg chg="del">
          <ac:chgData name="Hussein, Ahmed Mohamed  (1)" userId="079dd386-7604-4e7d-834b-7a6466b54917" providerId="ADAL" clId="{E2B83657-7CB6-441C-BF5A-125CE0D09A0C}" dt="2018-04-26T08:36:31.513" v="4"/>
          <ac:spMkLst>
            <pc:docMk/>
            <pc:sldMk cId="4067744510" sldId="269"/>
            <ac:spMk id="3" creationId="{C3214C90-81BE-4B88-ACEF-7142750074F6}"/>
          </ac:spMkLst>
        </pc:spChg>
        <pc:picChg chg="add ord">
          <ac:chgData name="Hussein, Ahmed Mohamed  (1)" userId="079dd386-7604-4e7d-834b-7a6466b54917" providerId="ADAL" clId="{E2B83657-7CB6-441C-BF5A-125CE0D09A0C}" dt="2018-04-26T08:36:27.312" v="3" actId="167"/>
          <ac:picMkLst>
            <pc:docMk/>
            <pc:sldMk cId="4067744510" sldId="269"/>
            <ac:picMk id="4" creationId="{FE2E6BA8-B8FB-41FA-91A3-197F28EAD1C8}"/>
          </ac:picMkLst>
        </pc:picChg>
        <pc:picChg chg="add mod">
          <ac:chgData name="Hussein, Ahmed Mohamed  (1)" userId="079dd386-7604-4e7d-834b-7a6466b54917" providerId="ADAL" clId="{E2B83657-7CB6-441C-BF5A-125CE0D09A0C}" dt="2018-04-26T08:36:44.778" v="8" actId="1076"/>
          <ac:picMkLst>
            <pc:docMk/>
            <pc:sldMk cId="4067744510" sldId="269"/>
            <ac:picMk id="6" creationId="{858F80D5-D770-4B93-9F24-0AA7451137F1}"/>
          </ac:picMkLst>
        </pc:picChg>
        <pc:picChg chg="add">
          <ac:chgData name="Hussein, Ahmed Mohamed  (1)" userId="079dd386-7604-4e7d-834b-7a6466b54917" providerId="ADAL" clId="{E2B83657-7CB6-441C-BF5A-125CE0D09A0C}" dt="2018-04-26T08:36:50.859" v="9"/>
          <ac:picMkLst>
            <pc:docMk/>
            <pc:sldMk cId="4067744510" sldId="269"/>
            <ac:picMk id="7" creationId="{EBBEE71D-BB7E-4DF8-9F22-75AB2C0A1EFD}"/>
          </ac:picMkLst>
        </pc:picChg>
      </pc:sldChg>
    </pc:docChg>
  </pc:docChgLst>
  <pc:docChgLst>
    <pc:chgData name="Hussein, Ahmed Mohamed  (1)" userId="S::ll5742ha@campus.mnsu.edu::079dd386-7604-4e7d-834b-7a6466b54917" providerId="AD" clId="Web-{8C557A08-3B70-4E27-8064-6A8FDB6603CC}"/>
    <pc:docChg chg="modSld">
      <pc:chgData name="Hussein, Ahmed Mohamed  (1)" userId="S::ll5742ha@campus.mnsu.edu::079dd386-7604-4e7d-834b-7a6466b54917" providerId="AD" clId="Web-{8C557A08-3B70-4E27-8064-6A8FDB6603CC}" dt="2018-04-26T14:24:23.781" v="0"/>
      <pc:docMkLst>
        <pc:docMk/>
      </pc:docMkLst>
      <pc:sldChg chg="delSp">
        <pc:chgData name="Hussein, Ahmed Mohamed  (1)" userId="S::ll5742ha@campus.mnsu.edu::079dd386-7604-4e7d-834b-7a6466b54917" providerId="AD" clId="Web-{8C557A08-3B70-4E27-8064-6A8FDB6603CC}" dt="2018-04-26T14:24:23.781" v="0"/>
        <pc:sldMkLst>
          <pc:docMk/>
          <pc:sldMk cId="4067744510" sldId="269"/>
        </pc:sldMkLst>
        <pc:spChg chg="del">
          <ac:chgData name="Hussein, Ahmed Mohamed  (1)" userId="S::ll5742ha@campus.mnsu.edu::079dd386-7604-4e7d-834b-7a6466b54917" providerId="AD" clId="Web-{8C557A08-3B70-4E27-8064-6A8FDB6603CC}" dt="2018-04-26T14:24:23.781" v="0"/>
          <ac:spMkLst>
            <pc:docMk/>
            <pc:sldMk cId="4067744510" sldId="269"/>
            <ac:spMk id="2" creationId="{5D64FCA9-99C4-4A19-A77C-E712A13A4AEB}"/>
          </ac:spMkLst>
        </pc:spChg>
      </pc:sldChg>
    </pc:docChg>
  </pc:docChgLst>
  <pc:docChgLst>
    <pc:chgData name="Ahmed Hussein" userId="079dd386-7604-4e7d-834b-7a6466b54917" providerId="ADAL" clId="{4CEAA9D1-CDE1-48EA-8C49-02AC0A409376}"/>
    <pc:docChg chg="custSel modSld">
      <pc:chgData name="Ahmed Hussein" userId="079dd386-7604-4e7d-834b-7a6466b54917" providerId="ADAL" clId="{4CEAA9D1-CDE1-48EA-8C49-02AC0A409376}" dt="2018-04-26T14:26:41.050" v="214" actId="1076"/>
      <pc:docMkLst>
        <pc:docMk/>
      </pc:docMkLst>
      <pc:sldChg chg="modSp">
        <pc:chgData name="Ahmed Hussein" userId="079dd386-7604-4e7d-834b-7a6466b54917" providerId="ADAL" clId="{4CEAA9D1-CDE1-48EA-8C49-02AC0A409376}" dt="2018-04-26T14:00:52.942" v="39" actId="1076"/>
        <pc:sldMkLst>
          <pc:docMk/>
          <pc:sldMk cId="2073415806" sldId="262"/>
        </pc:sldMkLst>
        <pc:spChg chg="mod">
          <ac:chgData name="Ahmed Hussein" userId="079dd386-7604-4e7d-834b-7a6466b54917" providerId="ADAL" clId="{4CEAA9D1-CDE1-48EA-8C49-02AC0A409376}" dt="2018-04-26T14:00:52.942" v="39" actId="1076"/>
          <ac:spMkLst>
            <pc:docMk/>
            <pc:sldMk cId="2073415806" sldId="262"/>
            <ac:spMk id="3" creationId="{B15C687D-E1B7-43DF-998E-0608EF1569E3}"/>
          </ac:spMkLst>
        </pc:spChg>
      </pc:sldChg>
      <pc:sldChg chg="addSp modSp">
        <pc:chgData name="Ahmed Hussein" userId="079dd386-7604-4e7d-834b-7a6466b54917" providerId="ADAL" clId="{4CEAA9D1-CDE1-48EA-8C49-02AC0A409376}" dt="2018-04-26T14:26:41.050" v="214" actId="1076"/>
        <pc:sldMkLst>
          <pc:docMk/>
          <pc:sldMk cId="4067744510" sldId="269"/>
        </pc:sldMkLst>
        <pc:spChg chg="add mod">
          <ac:chgData name="Ahmed Hussein" userId="079dd386-7604-4e7d-834b-7a6466b54917" providerId="ADAL" clId="{4CEAA9D1-CDE1-48EA-8C49-02AC0A409376}" dt="2018-04-26T14:26:41.050" v="214" actId="1076"/>
          <ac:spMkLst>
            <pc:docMk/>
            <pc:sldMk cId="4067744510" sldId="269"/>
            <ac:spMk id="3" creationId="{EEAEB588-B111-4132-9D1E-9DF727D0EF9E}"/>
          </ac:spMkLst>
        </pc:spChg>
        <pc:picChg chg="mod">
          <ac:chgData name="Ahmed Hussein" userId="079dd386-7604-4e7d-834b-7a6466b54917" providerId="ADAL" clId="{4CEAA9D1-CDE1-48EA-8C49-02AC0A409376}" dt="2018-04-26T14:24:32.760" v="40" actId="1076"/>
          <ac:picMkLst>
            <pc:docMk/>
            <pc:sldMk cId="4067744510" sldId="269"/>
            <ac:picMk id="4" creationId="{FE2E6BA8-B8FB-41FA-91A3-197F28EAD1C8}"/>
          </ac:picMkLst>
        </pc:picChg>
      </pc:sldChg>
    </pc:docChg>
  </pc:docChgLst>
  <pc:docChgLst>
    <pc:chgData name="Hussein, Ahmed Mohamed  (1)" userId="S::ll5742ha@campus.mnsu.edu::079dd386-7604-4e7d-834b-7a6466b54917" providerId="AD" clId="Web-{F3B37CAF-3CA8-4ABD-AC13-4AEC9AB81161}"/>
    <pc:docChg chg="modSld">
      <pc:chgData name="Hussein, Ahmed Mohamed  (1)" userId="S::ll5742ha@campus.mnsu.edu::079dd386-7604-4e7d-834b-7a6466b54917" providerId="AD" clId="Web-{F3B37CAF-3CA8-4ABD-AC13-4AEC9AB81161}" dt="2018-04-26T14:23:17.554" v="58"/>
      <pc:docMkLst>
        <pc:docMk/>
      </pc:docMkLst>
      <pc:sldChg chg="modSp">
        <pc:chgData name="Hussein, Ahmed Mohamed  (1)" userId="S::ll5742ha@campus.mnsu.edu::079dd386-7604-4e7d-834b-7a6466b54917" providerId="AD" clId="Web-{F3B37CAF-3CA8-4ABD-AC13-4AEC9AB81161}" dt="2018-04-26T14:22:21.288" v="25"/>
        <pc:sldMkLst>
          <pc:docMk/>
          <pc:sldMk cId="2073415806" sldId="262"/>
        </pc:sldMkLst>
        <pc:spChg chg="mod">
          <ac:chgData name="Hussein, Ahmed Mohamed  (1)" userId="S::ll5742ha@campus.mnsu.edu::079dd386-7604-4e7d-834b-7a6466b54917" providerId="AD" clId="Web-{F3B37CAF-3CA8-4ABD-AC13-4AEC9AB81161}" dt="2018-04-26T14:22:21.288" v="25"/>
          <ac:spMkLst>
            <pc:docMk/>
            <pc:sldMk cId="2073415806" sldId="262"/>
            <ac:spMk id="3" creationId="{B15C687D-E1B7-43DF-998E-0608EF1569E3}"/>
          </ac:spMkLst>
        </pc:spChg>
        <pc:picChg chg="mod">
          <ac:chgData name="Hussein, Ahmed Mohamed  (1)" userId="S::ll5742ha@campus.mnsu.edu::079dd386-7604-4e7d-834b-7a6466b54917" providerId="AD" clId="Web-{F3B37CAF-3CA8-4ABD-AC13-4AEC9AB81161}" dt="2018-04-26T14:21:21.208" v="1"/>
          <ac:picMkLst>
            <pc:docMk/>
            <pc:sldMk cId="2073415806" sldId="262"/>
            <ac:picMk id="7" creationId="{60C2BBC2-2A43-4B0C-8BBC-6D40FB928FA9}"/>
          </ac:picMkLst>
        </pc:picChg>
      </pc:sldChg>
      <pc:sldChg chg="addSp modSp">
        <pc:chgData name="Hussein, Ahmed Mohamed  (1)" userId="S::ll5742ha@campus.mnsu.edu::079dd386-7604-4e7d-834b-7a6466b54917" providerId="AD" clId="Web-{F3B37CAF-3CA8-4ABD-AC13-4AEC9AB81161}" dt="2018-04-26T14:23:17.554" v="57"/>
        <pc:sldMkLst>
          <pc:docMk/>
          <pc:sldMk cId="4067744510" sldId="269"/>
        </pc:sldMkLst>
        <pc:spChg chg="add mod">
          <ac:chgData name="Hussein, Ahmed Mohamed  (1)" userId="S::ll5742ha@campus.mnsu.edu::079dd386-7604-4e7d-834b-7a6466b54917" providerId="AD" clId="Web-{F3B37CAF-3CA8-4ABD-AC13-4AEC9AB81161}" dt="2018-04-26T14:23:17.554" v="57"/>
          <ac:spMkLst>
            <pc:docMk/>
            <pc:sldMk cId="4067744510" sldId="269"/>
            <ac:spMk id="2" creationId="{5D64FCA9-99C4-4A19-A77C-E712A13A4AE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4D9F-4DB0-42AF-B30D-D87417DB0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35D3F-0C37-404C-A61B-745EBA498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9C3C2-BF98-4463-9DF6-DE304EDE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C1AD8-3FFB-4136-8DCC-1967CE8D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785A7-E74C-4A17-A45E-0EA5841C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4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B82F-267A-4A3D-9FAC-75019DC3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0DA17-1755-47A9-AAC1-B0CF5D8D9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44867-BDBC-42E3-A13F-627F5675E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86E8C-1026-45E4-913E-579AE4E6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947BF-A2C6-461B-B144-CFC0E1A2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9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306D9-9003-4D35-8CBA-FD7AA1630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4DA09-6F93-435C-9E92-58DCFDC9E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25AD2-D062-4ACC-8100-CB12D71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A5367-CEA8-486E-AD97-A936FDFC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2ED4E-7278-4FA9-8DF1-0DE2E405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0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9BFC-9904-4E9D-84C9-9CDB12DC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9BE3D-1E49-4AB0-9139-63164785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329E-EDD3-4CEA-A194-421D188C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4C39D-8BA7-4C28-99C2-8E34420E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AE17D-7328-4CC7-9FCF-AE247F39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2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7159-D94A-4DD2-8460-BAB8D6B3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BC8C0-AC63-4637-B1C7-566F6349D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03E1C-D2A1-440F-A641-FAD42595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7594B-D2CA-49E5-81D7-AFBD3FF5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86D75-8E5B-42D0-90C7-5F505D49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4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C222-BAFA-45EC-B379-6B6BCE3D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D0A4-9038-4094-BFE2-57A89F75E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3196C-D7DA-4BA3-9C7E-8FA3E6333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0004B-5431-4458-B08B-4F794AF1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D7934-EB6B-4C00-8E21-975726CB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E3CD6-61B2-4595-8899-4A3AE223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9219-995C-49EA-A365-5C458610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5984F-8624-4390-9BCF-42C97F37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3917E-1265-4B2C-B27A-9BE22E668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00156-EFC7-4444-97E7-B41CA2F56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BF198-8025-4428-B6E4-A3571CEB8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115E52-37DD-4D0B-B005-35927093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8DD2B-A80D-433A-A9BF-7B53392E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956DB-52CF-4F3A-AEBC-2A5BBF63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1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180D-BBBF-4907-A15B-82DBDE2B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72EF5-91CC-4C7B-9AB5-C89ECA2A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A339C-9EA8-416B-A871-1AB0BD60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4E6DA-DBAA-4BD5-B7EE-42BFB89C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6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9B6DA-B6D7-4D81-A1CE-260A68DB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2E2BE-D085-453D-B1AB-66AD30FF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B0025-9088-4103-BD9E-6631DA33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6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30DA-2E6F-419B-B3EF-A4253867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7DAD0-59AB-4CD4-B6A1-4112BCE3F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DAFEB-C8F2-40B6-85B2-3E70407C9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1471D-5434-4F23-B54B-1EB47A7B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C607E-6D7F-4E20-9C7A-9F466FF8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223E1-88B4-47E8-8C3B-2A694B7A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0CA9-6175-411B-8656-8151A0E3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A3D970-3CF9-40FC-AA49-326E60994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B6F41-A3CA-4C45-8B4A-10CF1EBD4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97880-7BD7-44D9-8261-28BFAD46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47547-7C0D-4929-B1C8-514D9D610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24E3B-592F-42E6-AADD-DE07E30B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A5820-1846-4EDF-898C-0AD5863B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2695C-EFE1-4B73-A163-858C6844D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7490-6C02-4777-BB53-FE9621481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0F4-7416-4C91-ACC0-7D81833F8374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270F3-9796-4853-A65F-D6600A589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F1FC-1CE1-42DC-A64C-378A18D8B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B479C-9756-44CA-BF90-B8F271A75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0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5313B5-1DCF-44AB-9DC8-E09CE763F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D51FC-118B-42AE-B203-E432BAED1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3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7C0BB46-D091-4D15-A0AD-1EC38B17C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799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71F91E-9110-449E-90C2-74F81B727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7126E-E074-4A87-9F60-891EAB0A1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74" y="0"/>
            <a:ext cx="7449851" cy="6632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9CFA2-24AE-43F0-9BF7-296415D6B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4" y="256844"/>
            <a:ext cx="2112669" cy="962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C21DBD-1AA8-4480-855A-0D9EE5973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2" cy="1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8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545452-C3A5-406E-B5CE-9CABFA7F0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78C284-4D61-45AB-9060-EB3E26B5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704817-F07B-48FB-A972-E27A17980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1" cy="1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1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65750F-2438-45D6-AFF5-B12FE0D4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"/>
            <a:ext cx="12192000" cy="68566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17E1DC-E45A-4A34-8841-833AEBCB7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2" y="0"/>
            <a:ext cx="1019145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CADC5-D3A4-4E7D-BE04-E1964FCC6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1" cy="1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2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D61E5-8F8C-4B7A-9916-3ED0143A4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2" cy="118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09792-19C7-44EA-9C6F-5DA6CE2F0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" y="-8322"/>
            <a:ext cx="12208184" cy="68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C2BBC2-2A43-4B0C-8BBC-6D40FB92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5357"/>
            <a:ext cx="12211050" cy="6868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C687D-E1B7-43DF-998E-0608EF156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2571"/>
            <a:ext cx="10515600" cy="392508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>
                <a:latin typeface="+mj-lt"/>
              </a:rPr>
              <a:t>Supporting the critical relationship between the MR and our customer by using the CRM system. The CRM system will be the MRs primary system they use on a daily basis to keep tracking their customers records more efficiently. </a:t>
            </a:r>
          </a:p>
          <a:p>
            <a:pPr marL="0" indent="0">
              <a:lnSpc>
                <a:spcPct val="100000"/>
              </a:lnSpc>
              <a:buNone/>
            </a:pPr>
            <a:endParaRPr lang="en-US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526EF-D0C5-4AD0-90E7-5816B421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2" cy="1184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523BE-6481-494C-9865-0BEB3CD13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193" y="554328"/>
            <a:ext cx="3373280" cy="14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1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2E6BA8-B8FB-41FA-91A3-197F28EAD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1384"/>
            <a:ext cx="12211050" cy="686871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8F80D5-D770-4B93-9F24-0AA745113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88" y="434565"/>
            <a:ext cx="4308630" cy="17180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EE71D-BB7E-4DF8-9F22-75AB2C0A1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2" cy="1184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4FCA9-99C4-4A19-A77C-E712A13A4AEB}"/>
              </a:ext>
            </a:extLst>
          </p:cNvPr>
          <p:cNvSpPr txBox="1"/>
          <p:nvPr/>
        </p:nvSpPr>
        <p:spPr>
          <a:xfrm>
            <a:off x="1575759" y="2158042"/>
            <a:ext cx="951493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EB588-B111-4132-9D1E-9DF727D0EF9E}"/>
              </a:ext>
            </a:extLst>
          </p:cNvPr>
          <p:cNvSpPr txBox="1"/>
          <p:nvPr/>
        </p:nvSpPr>
        <p:spPr>
          <a:xfrm>
            <a:off x="1101306" y="2056108"/>
            <a:ext cx="10223186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User Group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Type of Clients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Data needed from clients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Expected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Mobile Friendly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Easy generation of reports</a:t>
            </a:r>
          </a:p>
        </p:txBody>
      </p:sp>
    </p:spTree>
    <p:extLst>
      <p:ext uri="{BB962C8B-B14F-4D97-AF65-F5344CB8AC3E}">
        <p14:creationId xmlns:p14="http://schemas.microsoft.com/office/powerpoint/2010/main" val="406774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C2BBC2-2A43-4B0C-8BBC-6D40FB92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5357"/>
            <a:ext cx="12211050" cy="6868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C687D-E1B7-43DF-998E-0608EF156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6709"/>
            <a:ext cx="10515600" cy="437605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 Light" panose="020F0302020204030204" pitchFamily="34" charset="0"/>
              <a:buChar char="-"/>
            </a:pPr>
            <a:r>
              <a:rPr lang="en-US" sz="3200">
                <a:latin typeface="+mj-lt"/>
              </a:rPr>
              <a:t>Build a Dashboard.</a:t>
            </a:r>
          </a:p>
          <a:p>
            <a:pPr>
              <a:buFont typeface="Calibri Light" panose="020F0302020204030204" pitchFamily="34" charset="0"/>
              <a:buChar char="-"/>
            </a:pPr>
            <a:r>
              <a:rPr lang="en-US" sz="3200">
                <a:latin typeface="+mj-lt"/>
              </a:rPr>
              <a:t>Build a foundation for the master customer record. </a:t>
            </a:r>
          </a:p>
          <a:p>
            <a:pPr>
              <a:buFont typeface="Calibri Light" panose="020F0302020204030204" pitchFamily="34" charset="0"/>
              <a:buChar char="-"/>
            </a:pPr>
            <a:r>
              <a:rPr lang="en-US" sz="3200">
                <a:latin typeface="+mj-lt"/>
              </a:rPr>
              <a:t>Have the ability in the system to categorize your customers.</a:t>
            </a:r>
          </a:p>
          <a:p>
            <a:pPr>
              <a:buFont typeface="Calibri Light" panose="020F0302020204030204" pitchFamily="34" charset="0"/>
              <a:buChar char="-"/>
            </a:pPr>
            <a:r>
              <a:rPr lang="en-US" sz="3200">
                <a:latin typeface="+mj-lt"/>
              </a:rPr>
              <a:t>Build a functionality in the system to allow the MRs, DMMs, RMMs to generate different reports such as Financial analysis report, and Client statistic report.</a:t>
            </a:r>
            <a:endParaRPr lang="en-US" sz="3200">
              <a:latin typeface="+mj-lt"/>
              <a:cs typeface="Calibri Light"/>
            </a:endParaRPr>
          </a:p>
          <a:p>
            <a:pPr>
              <a:buFont typeface="Calibri Light" panose="020F0302020204030204" pitchFamily="34" charset="0"/>
              <a:buChar char="-"/>
            </a:pPr>
            <a:r>
              <a:rPr lang="en-US" sz="3200">
                <a:latin typeface="+mj-lt"/>
                <a:cs typeface="Calibri Light"/>
              </a:rPr>
              <a:t>Notifications (birthday, meeting, task)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12CF6-95B2-4446-BB67-DACFD501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2" cy="1184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F0234-BEDC-47E1-A0AD-FCEE9DEBB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75" y="485795"/>
            <a:ext cx="2345092" cy="15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1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E2AE37D-3B56-4B53-9FD2-82F0C5D7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79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4C5FF-C946-41F9-A81B-982433DFC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32" y="315397"/>
            <a:ext cx="3632720" cy="1339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4C1985-95F5-4154-B9CA-204F88996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" y="1383304"/>
            <a:ext cx="11990772" cy="54746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ACD6C7-69F5-42BA-841B-064F260B7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2" cy="1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0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129F21-9E1D-4B31-BBC3-751E6340B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7998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3B8301-0700-425D-9FFD-15DC80A6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416" y="632533"/>
            <a:ext cx="13292832" cy="74772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FE797C-AAEB-4382-9FE3-0C7D2D47E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6" y="310719"/>
            <a:ext cx="10729783" cy="7940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DA2A10-58E7-4361-8440-2EBFE7897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6" y="310718"/>
            <a:ext cx="10729784" cy="79400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0DB0A3-59D7-4A97-80C3-BD9763186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22" y="0"/>
            <a:ext cx="2914378" cy="13275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52B7E0-5E36-4DF0-9F49-46D51F953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2" cy="1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0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437E66-974F-4F91-9125-F4EF7BEA3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799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88B75F-A636-4744-AFAB-339F46A4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71" y="0"/>
            <a:ext cx="12600373" cy="70877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1F17C4-FD02-472A-A29E-3E040228D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97" y="0"/>
            <a:ext cx="3519501" cy="1979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80BB05-CE7E-4271-8C33-218D2D086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94" y="-426129"/>
            <a:ext cx="935424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641C5E-E579-4B79-ADB0-510390545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22" y="0"/>
            <a:ext cx="2914378" cy="13275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66FC5F-A714-42ED-8420-BF5124851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2" cy="1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7C0BB46-D091-4D15-A0AD-1EC38B17C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799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6F4995-1051-42E7-9BB6-63E4EC564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95" y="256845"/>
            <a:ext cx="7125810" cy="63443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758AF1-423C-44B7-A4CB-A324AD1C7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4" y="256844"/>
            <a:ext cx="2112669" cy="9623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AD2FA5-FD28-495C-9EDF-CBD36A57E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68" y="5673012"/>
            <a:ext cx="1511532" cy="1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3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14F5EC4963AD4780A5124143F02F05" ma:contentTypeVersion="2" ma:contentTypeDescription="Create a new document." ma:contentTypeScope="" ma:versionID="20c90cf1cfb5d6a591748fa49cabd7d8">
  <xsd:schema xmlns:xsd="http://www.w3.org/2001/XMLSchema" xmlns:xs="http://www.w3.org/2001/XMLSchema" xmlns:p="http://schemas.microsoft.com/office/2006/metadata/properties" xmlns:ns2="8675b330-1c73-49bc-abf1-c5d37a7d71af" targetNamespace="http://schemas.microsoft.com/office/2006/metadata/properties" ma:root="true" ma:fieldsID="9bf0ac273f90cbbdbf5ca13be0f8052d" ns2:_="">
    <xsd:import namespace="8675b330-1c73-49bc-abf1-c5d37a7d7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5b330-1c73-49bc-abf1-c5d37a7d71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EB6D41-ABCA-4E86-8D9E-7C9E21E544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9DDE39-DFB3-4E70-964E-5EF010B72C00}">
  <ds:schemaRefs>
    <ds:schemaRef ds:uri="8675b330-1c73-49bc-abf1-c5d37a7d71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BC7A1A1-D3F7-40C3-A9EA-27BF6E3741C3}">
  <ds:schemaRefs>
    <ds:schemaRef ds:uri="8675b330-1c73-49bc-abf1-c5d37a7d71a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2018-04-26T14:27:00Z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0x0101009014F5EC4963AD4780A5124143F02F05</vt:lpwstr>
  </property>
</Properties>
</file>